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2" r:id="rId3"/>
    <p:sldId id="273" r:id="rId4"/>
    <p:sldId id="262" r:id="rId5"/>
    <p:sldId id="274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27A676B-EFBB-4914-91D6-52128B194FF5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Les techniques </a:t>
            </a:r>
            <a:r>
              <a:rPr lang="fr-FR" sz="4000" b="1"/>
              <a:t>de copie :</a:t>
            </a:r>
            <a:endParaRPr lang="fr-FR" sz="4000" b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5E22567-A3A6-49A9-B8AB-D3A64E4B9F87}"/>
              </a:ext>
            </a:extLst>
          </p:cNvPr>
          <p:cNvSpPr txBox="1"/>
          <p:nvPr/>
        </p:nvSpPr>
        <p:spPr>
          <a:xfrm>
            <a:off x="879187" y="1160644"/>
            <a:ext cx="986096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ð"/>
            </a:pPr>
            <a:r>
              <a:rPr lang="fr-FR" sz="3600" b="1" dirty="0"/>
              <a:t>Technique 1</a:t>
            </a:r>
            <a:r>
              <a:rPr lang="fr-FR" sz="3600" dirty="0"/>
              <a:t> : écrire vite une liste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3600" dirty="0">
                <a:solidFill>
                  <a:srgbClr val="FFC000"/>
                </a:solidFill>
                <a:latin typeface="Cursive standard" pitchFamily="2" charset="0"/>
              </a:rPr>
              <a:t>papa – maman – moi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3600" dirty="0">
                <a:solidFill>
                  <a:srgbClr val="9EC979"/>
                </a:solidFill>
                <a:latin typeface="Cursive standard" pitchFamily="2" charset="0"/>
              </a:rPr>
              <a:t>l’école – la cour – les élèves</a:t>
            </a:r>
          </a:p>
          <a:p>
            <a:endParaRPr lang="fr-FR" sz="3600" dirty="0"/>
          </a:p>
          <a:p>
            <a:pPr marL="571500" indent="-571500">
              <a:buFont typeface="Wingdings" panose="05000000000000000000" pitchFamily="2" charset="2"/>
              <a:buChar char="ð"/>
            </a:pPr>
            <a:r>
              <a:rPr lang="fr-FR" sz="3600" b="1" dirty="0"/>
              <a:t>Technique 2</a:t>
            </a:r>
            <a:r>
              <a:rPr lang="fr-FR" sz="3600" dirty="0"/>
              <a:t> : faire la photo d’un mot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3600" dirty="0">
                <a:solidFill>
                  <a:srgbClr val="FFC000"/>
                </a:solidFill>
                <a:latin typeface="Cursive standard" pitchFamily="2" charset="0"/>
              </a:rPr>
              <a:t>affreusement – pittoresque - cyclonique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3600" dirty="0">
                <a:solidFill>
                  <a:srgbClr val="9EC979"/>
                </a:solidFill>
                <a:latin typeface="Cursive standard" pitchFamily="2" charset="0"/>
              </a:rPr>
              <a:t>monstrueusement – chevaleresque - chèvrefeuille</a:t>
            </a:r>
            <a:endParaRPr lang="fr-FR" sz="36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le poème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Copie le poème que tu as choisi.</a:t>
            </a:r>
          </a:p>
          <a:p>
            <a:r>
              <a:rPr lang="fr-FR" sz="3600" dirty="0"/>
              <a:t>Prends ton temps.</a:t>
            </a:r>
          </a:p>
          <a:p>
            <a:r>
              <a:rPr lang="fr-FR" sz="3600" dirty="0"/>
              <a:t>Corrige-toi.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759B2D1-1DEF-4AEC-8C72-749F8CB07C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une carte de vœux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3522133" cy="1671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lang="fr-FR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souhaite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que tu …</a:t>
            </a:r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5890154" y="1267888"/>
            <a:ext cx="5463646" cy="1594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L’an dernier, j’</a:t>
            </a:r>
            <a:r>
              <a:rPr lang="fr-FR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 souhaité 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tu 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Cette année, je </a:t>
            </a:r>
            <a:r>
              <a:rPr lang="fr-FR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souhaite</a:t>
            </a: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que tu …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CBB51BD-BEC3-4858-ACD9-0A134102F46B}"/>
              </a:ext>
            </a:extLst>
          </p:cNvPr>
          <p:cNvSpPr txBox="1"/>
          <p:nvPr/>
        </p:nvSpPr>
        <p:spPr>
          <a:xfrm>
            <a:off x="1796143" y="3984662"/>
            <a:ext cx="8833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/>
              <a:t>souhaiter – espérer – vouloir – présenter – penser – croire …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E2E594B-6D90-4848-9F19-C63F5C637E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5990" y="4815565"/>
            <a:ext cx="2554061" cy="141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une carte de vœux (partie 2):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3522133" cy="1671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lang="fr-FR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souhaite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que tu …</a:t>
            </a:r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5890154" y="1267888"/>
            <a:ext cx="5463646" cy="1594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L’an dernier, j’</a:t>
            </a:r>
            <a:r>
              <a:rPr lang="fr-FR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 souhaité 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tu 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Cette année, je </a:t>
            </a:r>
            <a:r>
              <a:rPr lang="fr-FR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souhaite</a:t>
            </a: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que tu …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F6B33FD-FDF6-4648-B7D6-A435F303C1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54878">
            <a:off x="2545769" y="3193536"/>
            <a:ext cx="3336977" cy="2346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4C048AD-BD5F-4B49-9B8E-4A1748AB3C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25148">
            <a:off x="5915055" y="3446332"/>
            <a:ext cx="3580745" cy="2540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80598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184</Words>
  <Application>Microsoft Office PowerPoint</Application>
  <PresentationFormat>Grand écran</PresentationFormat>
  <Paragraphs>43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Wingdings</vt:lpstr>
      <vt:lpstr>Thème Office</vt:lpstr>
      <vt:lpstr>Activités d’écriture</vt:lpstr>
      <vt:lpstr>Présentation PowerPoint</vt:lpstr>
      <vt:lpstr>Présentation PowerPoint</vt:lpstr>
      <vt:lpstr>J’écris une carte de vœux :</vt:lpstr>
      <vt:lpstr>J’écris une carte de vœux (partie 2):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23</cp:revision>
  <dcterms:created xsi:type="dcterms:W3CDTF">2021-07-17T07:25:24Z</dcterms:created>
  <dcterms:modified xsi:type="dcterms:W3CDTF">2022-07-25T09:59:23Z</dcterms:modified>
</cp:coreProperties>
</file>